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1" r:id="rId7"/>
    <p:sldId id="260" r:id="rId8"/>
    <p:sldId id="259" r:id="rId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fd26d1ad71e69dce#tid=6908765c7a4d3800093b46b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4a747750.fixed?pid=a042ba6c2&amp;color=165,74,15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专项上分</a:t>
            </a:r>
            <a:endParaRPr lang="en-US" altLang="zh-CN" sz="5400" dirty="0"/>
          </a:p>
        </p:txBody>
      </p:sp>
      <p:sp>
        <p:nvSpPr>
          <p:cNvPr id="3" name="C_2_BD#64a747750.fixed?pid=a042ba6c2&amp;color=255,255,255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读后续写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3e9dbe3b8?vop=1&amp;pid=64a747750&amp;color=0,0,0&amp;bt=1&amp;bbb=1&amp;hb=1"/>
          <p:cNvSpPr/>
          <p:nvPr/>
        </p:nvSpPr>
        <p:spPr>
          <a:xfrm>
            <a:off x="832104" y="10800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河南省实验中学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期中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阅读下面材料，根据其内容和所给段落开头语续写两段，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使之构成一篇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完整的短文。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urban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neighbourhood,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agricultural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hard-working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agriculture.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opportunity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organised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shopping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tools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trowels,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gloves,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items.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classmates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perfect,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particularly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tools,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destination.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3e9dbe3b8?vop=1&amp;pid=64a747750&amp;color=0,0,0&amp;bt=1&amp;bbb=1&amp;hb=1"/>
          <p:cNvSpPr/>
          <p:nvPr/>
        </p:nvSpPr>
        <p:spPr>
          <a:xfrm>
            <a:off x="832104" y="1080000"/>
            <a:ext cx="10533888" cy="510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split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charge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seeds,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plots,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maintaining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sprang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action.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unsure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begin.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Fortunately,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knowledgeable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vegetables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herself.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method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dirty.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vegetables.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absorbing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detail.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Eventually,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vegetables.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sustainable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hands-on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impact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：续写词数应为150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个左右。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harvest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season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approached,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vegetables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backyard.___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3_1#3e9dbe3b8?vop=1&amp;pid=64a747750&amp;color=0,0,0&amp;bt=1&amp;bbb=1&amp;hb=1"/>
          <p:cNvSpPr/>
          <p:nvPr/>
        </p:nvSpPr>
        <p:spPr>
          <a:xfrm>
            <a:off x="832104" y="1080000"/>
            <a:ext cx="10533888" cy="4545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本文以人物为线索展开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讲述了作者作为一名高中生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在缺乏农业活动机会的城市环境中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过一次学校组织的农场参观活动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深刻体验并学习了农业知识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理解了可持续生活的重要性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并受到启发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节预测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.段落续写：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由续写第一段首句内容“从在农场的经历中得到启发，我决定好好利用我的知识。”可知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，第一段可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描写作者充分利用自己学到的知识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，在后院开辟了自己的一个小花园，作者对其悉心照料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，小花园既给作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者带来了新鲜的蔬菜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，也教会了作者做事要有毅力和耐心。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由续写第二段首句内容“随着收获季节的临近，后院长出了许多蔬菜。”可知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，第二段可描写作者邀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请老师和同学们前来参观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，一起谈笑风生、收获蔬菜的场景以及作者的感悟。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.续写线索：开辟花园——悉心照料——内心成长——丰收季节的到来——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邀请老师和同学参观——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收获蔬菜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——最终感悟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2_1#3e9dbe3b8?vop=1&amp;pid=64a747750&amp;color=0,0,0&amp;bt=1&amp;bbb=1&amp;hb=1"/>
          <p:cNvSpPr/>
          <p:nvPr/>
        </p:nvSpPr>
        <p:spPr>
          <a:xfrm>
            <a:off x="832104" y="1080000"/>
            <a:ext cx="10533888" cy="5100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Inspired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farm,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use.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garden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backyard,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planted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variety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vegetables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planted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farm</a:t>
            </a:r>
            <a:endParaRPr lang="en-US" altLang="zh-CN" sz="100" b="0" i="0" u="wavy" kern="0" spc="-99900">
              <a:solidFill>
                <a:srgbClr val="FFFFFF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在后院开辟花园并栽种蔬菜，体现从想法到行动的转化，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为后续情节作铺垫）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passing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day</a:t>
            </a:r>
            <a:endParaRPr lang="en-US" altLang="zh-CN" sz="100" b="0" i="0" u="wavy" kern="0" spc="-99900">
              <a:solidFill>
                <a:srgbClr val="FFFFFF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介词短语作状语）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watered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plants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weeded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unwanted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growth.My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surprised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proud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dedicated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newfound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hobby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宾语从句）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.My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garden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provided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vegetables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taught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lessons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patience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perseverance.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harvest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season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approached,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vegetables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backyard.The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sight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fruition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现在分词短语作后置定语）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joy.I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invited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classmates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bounty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garden.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harvested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vegetables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u="wavy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00A0A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1" i="0" u="wavy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laughing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chatting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（通过多维度动作描写营造热闹、温馨的场景）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.It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celebration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bounty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gathered,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gained</a:t>
            </a:r>
            <a:r>
              <a:rPr lang="en-US" altLang="zh-CN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定语从句</a:t>
            </a:r>
            <a:r>
              <a:rPr lang="en-US" altLang="zh-CN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3641</Words>
  <Application>WPS 演示</Application>
  <PresentationFormat>宽屏</PresentationFormat>
  <Paragraphs>60</Paragraphs>
  <Slides>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需修改</cp:lastModifiedBy>
  <cp:revision>3</cp:revision>
  <dcterms:created xsi:type="dcterms:W3CDTF">2025-11-03T10:07:00Z</dcterms:created>
  <dcterms:modified xsi:type="dcterms:W3CDTF">2025-11-06T08:56:20Z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E36791D78F4C4DD29A59E6AB4FDD4322_12</vt:lpwstr>
  </property>
  <property fmtid="{D5CDD505-2E9C-101B-9397-08002B2CF9AE}" pid="3" name="KSOProductBuildVer">
    <vt:lpwstr>2052-12.1.0.22529</vt:lpwstr>
  </property>
</Properties>
</file>